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12" y="27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FD6E-C600-4FAB-9C1F-FF67DFF64358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7207-4EC1-41D2-ACA7-1BCB36FEDE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28B9-EF24-4094-951D-FC53B319DE4F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6AEF-AD54-42A5-980E-69CA39E628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7F121-3AD9-4F60-8D60-4649DBDC3DEF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A932-DB4B-4F43-BC43-952AD36D00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C018-5F40-4636-A7AB-FDED06FB076A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97D0-3B19-4A54-AD03-42B173A345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A1AB-81D8-419E-A46B-3305803B8C86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A07C-E12B-4B2E-863D-47C9FE3157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CCDA-288B-4121-9C7F-B05CED92BC8E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CAD8-FBCA-4CA8-ABAF-D8575D5E23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B931-64CC-44C8-A08B-88BB692DFC52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2729E-6387-46C5-BD0B-8AD0623112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33CFC-A497-4D85-A92C-199F1ECD578E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795D-28D7-47AB-BDD2-428405CA99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BDA6-A769-4B25-B800-E3E68F445D47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62D6-8FAB-4F95-9995-2A1B93CB3FB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4F6D0-FEA4-4DFB-BA3C-4BC8725CEE6E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E03D-E156-4341-A853-C64D3ACCC29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62F6-04EE-4227-A4CB-8F823D0FF761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CC998-BE32-4C88-B568-478FF519F0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56FCED-7FF9-4033-87AA-67760BA67D6E}" type="datetimeFigureOut">
              <a:rPr lang="es-ES"/>
              <a:pPr>
                <a:defRPr/>
              </a:pPr>
              <a:t>04/03/2013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E078EF-7557-4C0F-A898-8EAE20B4D9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2428875"/>
            <a:ext cx="6858000" cy="5715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3314" name="Picture 2" descr="http://portalconcilia.com/wp-content/uploads/2012/01/images-simbolo-feminista.jpe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-34925" y="0"/>
            <a:ext cx="17287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AutoShape 4" descr="https://photos-5.dropbox.com/t/0/AABAlvmSaiuKAs3qNnq1oUvEYp9R4ynyrMYOWctkYYGpxQ/12/41501969/jpeg/32x32/6/_/1/2/_DSC0413.jpg/yLJRNTF4wN2W2xnriUUT0Cje8HPkABpUI-P2Yqy1dJE%2CefcXR71J5UzSsfO8HD_e6Ke8uUfRB9cQol2Bwz5eFYE?size=1280x960&amp;size_mode=2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 t="7730"/>
          <a:stretch>
            <a:fillRect/>
          </a:stretch>
        </p:blipFill>
        <p:spPr bwMode="auto">
          <a:xfrm>
            <a:off x="1571612" y="0"/>
            <a:ext cx="5286388" cy="2500298"/>
          </a:xfrm>
          <a:prstGeom prst="roundRect">
            <a:avLst>
              <a:gd name="adj" fmla="val 513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CuadroTexto"/>
          <p:cNvSpPr txBox="1"/>
          <p:nvPr/>
        </p:nvSpPr>
        <p:spPr>
          <a:xfrm>
            <a:off x="421008" y="2411341"/>
            <a:ext cx="642942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 err="1">
                <a:ln>
                  <a:solidFill>
                    <a:schemeClr val="bg1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adley Hand ITC" pitchFamily="66" charset="0"/>
                <a:cs typeface="+mn-cs"/>
              </a:rPr>
              <a:t>Calendari</a:t>
            </a:r>
            <a:r>
              <a:rPr lang="es-ES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adley Hand ITC" pitchFamily="66" charset="0"/>
                <a:cs typeface="+mn-cs"/>
              </a:rPr>
              <a:t> Lambda per al </a:t>
            </a:r>
            <a:r>
              <a:rPr lang="es-ES" sz="4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adley Hand ITC" pitchFamily="66" charset="0"/>
                <a:cs typeface="+mn-cs"/>
              </a:rPr>
              <a:t>8 de </a:t>
            </a:r>
            <a:r>
              <a:rPr lang="es-ES" sz="4400" b="1" dirty="0" err="1">
                <a:ln>
                  <a:solidFill>
                    <a:schemeClr val="bg1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adley Hand ITC" pitchFamily="66" charset="0"/>
                <a:cs typeface="+mn-cs"/>
              </a:rPr>
              <a:t>Març</a:t>
            </a:r>
            <a:r>
              <a:rPr lang="es-ES" sz="44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adley Hand ITC" pitchFamily="66" charset="0"/>
                <a:cs typeface="+mn-cs"/>
              </a:rPr>
              <a:t> </a:t>
            </a:r>
            <a:r>
              <a:rPr lang="es-ES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adley Hand ITC" pitchFamily="66" charset="0"/>
                <a:cs typeface="+mn-cs"/>
              </a:rPr>
              <a:t>2013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57188" y="3171825"/>
            <a:ext cx="6286500" cy="5127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1-23 de Març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"Dones LTB i Economia: Precarietat, lluita i conquestes“.  </a:t>
            </a:r>
            <a:r>
              <a:rPr lang="es-ES" sz="1200">
                <a:latin typeface="Corbel" pitchFamily="34" charset="0"/>
              </a:rPr>
              <a:t>Exposició producte del treball dels diferents grups de dones del Col·lectiu Lambda  en 2012. </a:t>
            </a:r>
          </a:p>
          <a:p>
            <a:pPr algn="just">
              <a:lnSpc>
                <a:spcPct val="90000"/>
              </a:lnSpc>
            </a:pPr>
            <a:r>
              <a:rPr lang="es-ES" sz="1200">
                <a:latin typeface="Corbel" pitchFamily="34" charset="0"/>
              </a:rPr>
              <a:t> Ateneu Cultural de Bétera</a:t>
            </a:r>
            <a:r>
              <a:rPr lang="es-ES" sz="1200">
                <a:solidFill>
                  <a:srgbClr val="7F7F7F"/>
                </a:solidFill>
                <a:latin typeface="Corbel" pitchFamily="34" charset="0"/>
              </a:rPr>
              <a:t>.  Àrea de Cultura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222222"/>
              </a:solidFill>
              <a:latin typeface="Corbe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5 de Març 19h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“Dones lesbianes, bisexuals i transexuals. Realitat social i legal". </a:t>
            </a:r>
            <a:r>
              <a:rPr lang="es-ES" sz="1200">
                <a:latin typeface="Calibri" pitchFamily="34" charset="0"/>
              </a:rPr>
              <a:t>  Organitza Associaciò Aloma de Benetusser a l’ajuntament de Benetusser. </a:t>
            </a:r>
            <a:r>
              <a:rPr lang="es-ES" sz="1200">
                <a:solidFill>
                  <a:srgbClr val="7F7F7F"/>
                </a:solidFill>
                <a:latin typeface="Calibri" pitchFamily="34" charset="0"/>
              </a:rPr>
              <a:t>Ana Cano i Mariana Urueña.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222222"/>
              </a:solidFill>
              <a:latin typeface="Corbe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7 de Març  20h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"Diversitat afectiva sexual i de gènere"</a:t>
            </a:r>
            <a:r>
              <a:rPr lang="es-ES" sz="1200" b="1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.  </a:t>
            </a:r>
            <a:r>
              <a:rPr lang="es-ES" sz="1200">
                <a:solidFill>
                  <a:srgbClr val="222222"/>
                </a:solidFill>
                <a:latin typeface="Corbel" pitchFamily="34" charset="0"/>
              </a:rPr>
              <a:t>Asociaciò de veïns de Patraix. Plaça Patraix 13, baix esquerra</a:t>
            </a:r>
            <a:r>
              <a:rPr lang="es-ES" sz="1200">
                <a:solidFill>
                  <a:srgbClr val="7F7F7F"/>
                </a:solidFill>
                <a:latin typeface="Corbel" pitchFamily="34" charset="0"/>
              </a:rPr>
              <a:t>. Grup de Lesbianes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222222"/>
              </a:solidFill>
              <a:latin typeface="Corbe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8 de Març 19,30h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“Dia Internacional de la Dona“Manifestació: Ara més que mai, visca la lluita feminista!”</a:t>
            </a:r>
            <a:r>
              <a:rPr lang="es-ES" sz="1200">
                <a:latin typeface="Corbel" pitchFamily="34" charset="0"/>
              </a:rPr>
              <a:t> Ens trobem a les 19.15 gasolinera del Parterre. Al acabar: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Sopar de pa i porta a la nostra seu!  </a:t>
            </a:r>
            <a:r>
              <a:rPr lang="es-ES" sz="1200">
                <a:latin typeface="Corbel" pitchFamily="34" charset="0"/>
              </a:rPr>
              <a:t>Dus-te el bocata i seguirem gaudint de la nit en família! </a:t>
            </a:r>
            <a:r>
              <a:rPr lang="es-ES" sz="1200">
                <a:solidFill>
                  <a:srgbClr val="7F7F7F"/>
                </a:solidFill>
                <a:latin typeface="Corbel" pitchFamily="34" charset="0"/>
              </a:rPr>
              <a:t> Zona Transfeminista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222222"/>
              </a:solidFill>
              <a:latin typeface="Corbe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9 de Març 21h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"Dones LB. juntes o separades?“</a:t>
            </a:r>
            <a:r>
              <a:rPr lang="es-ES" sz="120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. </a:t>
            </a:r>
            <a:r>
              <a:rPr lang="es-ES" sz="1200">
                <a:solidFill>
                  <a:srgbClr val="222222"/>
                </a:solidFill>
                <a:latin typeface="Corbel" pitchFamily="34" charset="0"/>
              </a:rPr>
              <a:t>Comentari sobre la película “Cuando cae la noche” amb sopar de pa i porta a la nostra seu. </a:t>
            </a:r>
            <a:r>
              <a:rPr lang="es-ES" sz="1200">
                <a:solidFill>
                  <a:srgbClr val="7F7F7F"/>
                </a:solidFill>
                <a:latin typeface="Corbel" pitchFamily="34" charset="0"/>
              </a:rPr>
              <a:t>Grup Bisexual i Lesbianes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222222"/>
              </a:solidFill>
              <a:latin typeface="Corbe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10 de Març 13,30h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Repartiment</a:t>
            </a:r>
            <a:r>
              <a:rPr lang="es-ES" sz="1200">
                <a:solidFill>
                  <a:srgbClr val="222222"/>
                </a:solidFill>
                <a:latin typeface="Corbel" pitchFamily="34" charset="0"/>
              </a:rPr>
              <a:t> de material de prevenciò a la Mascleta de Valencia, zona teatre Rialto. 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222222"/>
              </a:solidFill>
              <a:latin typeface="Corbe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12 de Març  18,30h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"Desmontant els dos sexes"</a:t>
            </a:r>
            <a:r>
              <a:rPr lang="es-ES" sz="1200">
                <a:solidFill>
                  <a:srgbClr val="222222"/>
                </a:solidFill>
                <a:latin typeface="Corbel" pitchFamily="34" charset="0"/>
              </a:rPr>
              <a:t>: xerrada a la </a:t>
            </a:r>
            <a:r>
              <a:rPr lang="es-ES" sz="1200">
                <a:latin typeface="Corbel" pitchFamily="34" charset="0"/>
              </a:rPr>
              <a:t>Facultad de Ciències Socials de la</a:t>
            </a:r>
            <a:r>
              <a:rPr lang="es-ES" sz="1200">
                <a:solidFill>
                  <a:srgbClr val="222222"/>
                </a:solidFill>
                <a:latin typeface="Corbel" pitchFamily="34" charset="0"/>
              </a:rPr>
              <a:t> Universitat de València. </a:t>
            </a:r>
            <a:r>
              <a:rPr lang="es-ES" sz="1200">
                <a:solidFill>
                  <a:srgbClr val="7F7F7F"/>
                </a:solidFill>
                <a:latin typeface="Corbel" pitchFamily="34" charset="0"/>
              </a:rPr>
              <a:t> Grup Jove i Zona Transfeminista 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222222"/>
              </a:solidFill>
              <a:latin typeface="Corbe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15 de Març 19h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Dia de la Visibilitat Transexual</a:t>
            </a:r>
            <a:r>
              <a:rPr lang="es-ES" sz="120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s-ES" sz="1200">
                <a:solidFill>
                  <a:srgbClr val="222222"/>
                </a:solidFill>
                <a:latin typeface="Corbel" pitchFamily="34" charset="0"/>
              </a:rPr>
              <a:t>a la Plaça de la Verge</a:t>
            </a:r>
            <a:r>
              <a:rPr lang="es-ES" sz="1200">
                <a:solidFill>
                  <a:srgbClr val="7F7F7F"/>
                </a:solidFill>
                <a:latin typeface="Corbel" pitchFamily="34" charset="0"/>
              </a:rPr>
              <a:t>. Grup Transexual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7F7F7F"/>
              </a:solidFill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21 de Març 19h Proyección-coloquio Documental  "Familias por Igual“.</a:t>
            </a:r>
            <a:r>
              <a:rPr lang="es-ES"/>
              <a:t> </a:t>
            </a:r>
            <a:r>
              <a:rPr lang="es-ES" sz="1200">
                <a:solidFill>
                  <a:srgbClr val="222222"/>
                </a:solidFill>
                <a:latin typeface="Corbel" pitchFamily="34" charset="0"/>
              </a:rPr>
              <a:t>Centre Cultural La Nau. Aula Magna. (C/Universitat, 2. Valencia).</a:t>
            </a:r>
          </a:p>
          <a:p>
            <a:pPr algn="just">
              <a:lnSpc>
                <a:spcPct val="90000"/>
              </a:lnSpc>
            </a:pPr>
            <a:endParaRPr lang="es-ES" sz="1200">
              <a:solidFill>
                <a:srgbClr val="222222"/>
              </a:solidFill>
              <a:latin typeface="Corbe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1200" b="1">
                <a:solidFill>
                  <a:srgbClr val="7030A0"/>
                </a:solidFill>
                <a:latin typeface="Corbel" pitchFamily="34" charset="0"/>
              </a:rPr>
              <a:t>22 de Març 20,30h </a:t>
            </a:r>
            <a:r>
              <a:rPr lang="es-ES" sz="12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“Fiesta II Aniversario Zona Transfeminista" </a:t>
            </a:r>
            <a:r>
              <a:rPr lang="es-ES" sz="1200">
                <a:latin typeface="Corbel" pitchFamily="34" charset="0"/>
              </a:rPr>
              <a:t>Dus el que vullgues per compartir a la </a:t>
            </a:r>
            <a:r>
              <a:rPr lang="es-ES" sz="1200">
                <a:solidFill>
                  <a:srgbClr val="222222"/>
                </a:solidFill>
                <a:latin typeface="Corbel" pitchFamily="34" charset="0"/>
              </a:rPr>
              <a:t>picaeta  amb bona companyia i música.</a:t>
            </a:r>
            <a:r>
              <a:rPr lang="es-ES" sz="1200">
                <a:solidFill>
                  <a:srgbClr val="7F7F7F"/>
                </a:solidFill>
                <a:latin typeface="Corbel" pitchFamily="34" charset="0"/>
              </a:rPr>
              <a:t>  Zona Transfeminista </a:t>
            </a:r>
          </a:p>
        </p:txBody>
      </p:sp>
      <p:pic>
        <p:nvPicPr>
          <p:cNvPr id="13319" name="Picture 2" descr="Col·lectiu Lambda de Lesbianes, Gais, Transsesuals i Bisexual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13" y="8358188"/>
            <a:ext cx="22034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10 CuadroTexto"/>
          <p:cNvSpPr txBox="1">
            <a:spLocks noChangeArrowheads="1"/>
          </p:cNvSpPr>
          <p:nvPr/>
        </p:nvSpPr>
        <p:spPr bwMode="auto">
          <a:xfrm>
            <a:off x="1143000" y="8497888"/>
            <a:ext cx="5786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 b="1">
                <a:solidFill>
                  <a:srgbClr val="7030A0"/>
                </a:solidFill>
                <a:latin typeface="Calibri" pitchFamily="34" charset="0"/>
              </a:rPr>
              <a:t> C/ Albacete, 52 - 46007 València  -</a:t>
            </a:r>
          </a:p>
          <a:p>
            <a:pPr algn="r"/>
            <a:r>
              <a:rPr lang="es-ES" sz="1200" b="1">
                <a:solidFill>
                  <a:srgbClr val="7030A0"/>
                </a:solidFill>
                <a:latin typeface="Calibri" pitchFamily="34" charset="0"/>
              </a:rPr>
              <a:t> Tel./Fax: 96 334 21 91 - InfoROSA: 96 391 32 38 </a:t>
            </a:r>
          </a:p>
          <a:p>
            <a:pPr algn="r"/>
            <a:r>
              <a:rPr lang="es-ES" sz="1200" b="1">
                <a:solidFill>
                  <a:srgbClr val="7030A0"/>
                </a:solidFill>
                <a:latin typeface="Calibri" pitchFamily="34" charset="0"/>
              </a:rPr>
              <a:t>correu: info@lambdavalencia.org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282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labBQ3</dc:creator>
  <cp:lastModifiedBy>Mariana</cp:lastModifiedBy>
  <cp:revision>20</cp:revision>
  <dcterms:created xsi:type="dcterms:W3CDTF">2013-02-22T13:08:06Z</dcterms:created>
  <dcterms:modified xsi:type="dcterms:W3CDTF">2013-03-04T11:37:29Z</dcterms:modified>
</cp:coreProperties>
</file>