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46CF-0F1F-4886-BC49-CD5DE85046F6}" type="datetimeFigureOut">
              <a:rPr lang="es-ES" smtClean="0"/>
              <a:pPr/>
              <a:t>08/04/2013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4D37098-55B5-443B-92FA-A9DE8EF64D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46CF-0F1F-4886-BC49-CD5DE85046F6}" type="datetimeFigureOut">
              <a:rPr lang="es-ES" smtClean="0"/>
              <a:pPr/>
              <a:t>08/04/2013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7098-55B5-443B-92FA-A9DE8EF64D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46CF-0F1F-4886-BC49-CD5DE85046F6}" type="datetimeFigureOut">
              <a:rPr lang="es-ES" smtClean="0"/>
              <a:pPr/>
              <a:t>08/04/2013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7098-55B5-443B-92FA-A9DE8EF64D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46CF-0F1F-4886-BC49-CD5DE85046F6}" type="datetimeFigureOut">
              <a:rPr lang="es-ES" smtClean="0"/>
              <a:pPr/>
              <a:t>08/04/2013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4D37098-55B5-443B-92FA-A9DE8EF64D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46CF-0F1F-4886-BC49-CD5DE85046F6}" type="datetimeFigureOut">
              <a:rPr lang="es-ES" smtClean="0"/>
              <a:pPr/>
              <a:t>08/04/2013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7098-55B5-443B-92FA-A9DE8EF64DF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46CF-0F1F-4886-BC49-CD5DE85046F6}" type="datetimeFigureOut">
              <a:rPr lang="es-ES" smtClean="0"/>
              <a:pPr/>
              <a:t>08/04/2013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7098-55B5-443B-92FA-A9DE8EF64D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46CF-0F1F-4886-BC49-CD5DE85046F6}" type="datetimeFigureOut">
              <a:rPr lang="es-ES" smtClean="0"/>
              <a:pPr/>
              <a:t>08/04/2013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4D37098-55B5-443B-92FA-A9DE8EF64DF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46CF-0F1F-4886-BC49-CD5DE85046F6}" type="datetimeFigureOut">
              <a:rPr lang="es-ES" smtClean="0"/>
              <a:pPr/>
              <a:t>08/04/2013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7098-55B5-443B-92FA-A9DE8EF64D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46CF-0F1F-4886-BC49-CD5DE85046F6}" type="datetimeFigureOut">
              <a:rPr lang="es-ES" smtClean="0"/>
              <a:pPr/>
              <a:t>08/04/2013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7098-55B5-443B-92FA-A9DE8EF64D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46CF-0F1F-4886-BC49-CD5DE85046F6}" type="datetimeFigureOut">
              <a:rPr lang="es-ES" smtClean="0"/>
              <a:pPr/>
              <a:t>08/04/2013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7098-55B5-443B-92FA-A9DE8EF64D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46CF-0F1F-4886-BC49-CD5DE85046F6}" type="datetimeFigureOut">
              <a:rPr lang="es-ES" smtClean="0"/>
              <a:pPr/>
              <a:t>08/04/2013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37098-55B5-443B-92FA-A9DE8EF64DF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0E146CF-0F1F-4886-BC49-CD5DE85046F6}" type="datetimeFigureOut">
              <a:rPr lang="es-ES" smtClean="0"/>
              <a:pPr/>
              <a:t>08/04/2013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4D37098-55B5-443B-92FA-A9DE8EF64DF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zacan.org/" TargetMode="External"/><Relationship Id="rId3" Type="http://schemas.openxmlformats.org/officeDocument/2006/relationships/hyperlink" Target="http://maps.google.com/maps?client=ubuntu&amp;channel=fs&amp;q=plaza+el%C3%ADptica+15+valladolid&amp;oe=utf-8&amp;um=1&amp;ie=UTF-8&amp;sa=N&amp;hl=es&amp;tab=wl" TargetMode="External"/><Relationship Id="rId7" Type="http://schemas.openxmlformats.org/officeDocument/2006/relationships/hyperlink" Target="http://maps.google.com/maps?hl=es&amp;expIds=17259,25907,27820&amp;xhr=t&amp;q=calle+fuente+el+sol+2+valladolid&amp;cp=21&amp;um=1&amp;ie=UTF-8&amp;hq=&amp;hnear=Calle+de+la+Fuente+El+Sol,+2,+47009+Valladolid,+Espa%C3%B1a&amp;ei=WznyTN20L8_usgaZi_2HCw&amp;sa=X&amp;oi=geocode_result&amp;ct=title&amp;resnum=1&amp;sqi=2&amp;ved=0CBcQ8gEwAA" TargetMode="External"/><Relationship Id="rId2" Type="http://schemas.openxmlformats.org/officeDocument/2006/relationships/hyperlink" Target="http://ecogermen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ceder.org/" TargetMode="External"/><Relationship Id="rId5" Type="http://schemas.openxmlformats.org/officeDocument/2006/relationships/hyperlink" Target="http://maps.google.com/maps?client=ubuntu&amp;channel=fs&amp;q=calle+marqu%C3%A9s+de+santillana+4+valladolid&amp;oe=utf-8&amp;um=1&amp;ie=UTF-8&amp;sa=N&amp;hl=es&amp;tab=wl" TargetMode="External"/><Relationship Id="rId4" Type="http://schemas.openxmlformats.org/officeDocument/2006/relationships/hyperlink" Target="http://rondilla.org/" TargetMode="External"/><Relationship Id="rId9" Type="http://schemas.openxmlformats.org/officeDocument/2006/relationships/hyperlink" Target="http://www.openstreetmap.org/?lat=41.640559&amp;lon=-4.71983&amp;zoom=18&amp;layers=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000100" y="285728"/>
            <a:ext cx="72866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 Jornadas: Ecologismo o crisis </a:t>
            </a:r>
          </a:p>
          <a:p>
            <a:pPr algn="ctr"/>
            <a:r>
              <a:rPr lang="es-E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 de abril de 2013</a:t>
            </a:r>
            <a:endParaRPr lang="es-E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8382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b="1" cap="none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Qué es FIARE </a:t>
            </a:r>
            <a:endParaRPr lang="es-ES" b="1" cap="none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571612"/>
            <a:ext cx="792958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s-ES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Una red de personas y organizaciones con vocación de crear alternativas dentro del mercado financiero para construir una economía con otros valores al servicio de una sociedad más justa.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s-E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s-ES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Una empresa que opera en España como agente de Banca </a:t>
            </a:r>
            <a:r>
              <a:rPr kumimoji="0" lang="es-ES" altLang="zh-CN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Popolare</a:t>
            </a:r>
            <a:r>
              <a:rPr kumimoji="0" lang="es-ES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altLang="zh-CN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Etica</a:t>
            </a:r>
            <a:r>
              <a:rPr kumimoji="0" lang="es-ES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S. </a:t>
            </a:r>
            <a:r>
              <a:rPr kumimoji="0" lang="es-ES" altLang="zh-CN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Coop</a:t>
            </a:r>
            <a:r>
              <a:rPr kumimoji="0" lang="es-ES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s-E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26" y="285728"/>
            <a:ext cx="87868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" sz="3200" b="1" i="0" u="none" strike="noStrike" normalizeH="0" baseline="0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Una red de personas y organizaciones</a:t>
            </a:r>
            <a:endParaRPr kumimoji="0" lang="es-ES" sz="3200" b="1" i="0" u="none" strike="noStrike" normalizeH="0" baseline="0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28596" y="1214422"/>
            <a:ext cx="842968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La respuesta de la conciencia humana al uso inmoral del dinero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La actividad econ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mica no es neutral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Toda decisi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econ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mica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es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una decisi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tica, asumida desde un marco determinado de convicciones y cuyas consecuencias favorecen a unos y perjudican a otros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428860" y="6357958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 Jornadas: Ecologismo o crisis 8 de abril de 2013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7158" y="1142984"/>
            <a:ext cx="85011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Cada vez más personas y organizaciones: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ES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Toman l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as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decisiones sobre el destino de sus ahorros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sobre sus solicitudes de cr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dito o sus inversiones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con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responsabilidad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 Apuesta por que las 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personas sean el objetivo y la economía el medio</a:t>
            </a: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Ausencia de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nimo de lucro en las relaciones econ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micas</a:t>
            </a:r>
            <a:endParaRPr lang="es-ES" sz="24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7126" y="285728"/>
            <a:ext cx="87868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" sz="3200" b="1" i="0" u="none" strike="noStrike" normalizeH="0" baseline="0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Una red de personas y organizaciones</a:t>
            </a:r>
            <a:endParaRPr kumimoji="0" lang="es-ES" sz="3200" b="1" i="0" u="none" strike="noStrike" normalizeH="0" baseline="0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428860" y="6357958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 Jornadas: Ecologismo o crisis 8 de abril de 2013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2852"/>
            <a:ext cx="8686800" cy="8382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b="1" cap="none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claves </a:t>
            </a:r>
            <a:r>
              <a:rPr lang="es-ES" b="1" cap="none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 FIARE</a:t>
            </a:r>
            <a:endParaRPr lang="es-ES" b="1" cap="none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00034" y="1857364"/>
            <a:ext cx="8173584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Financiación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de proyectos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con criterios éticos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Ahorro responsable y ético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Sostenibilidad económica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transparencia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y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sin ánimo de lucro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Participación ciudadana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trabajo en red</a:t>
            </a: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428860" y="6357958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 Jornadas: Ecologismo o crisis 8 de abril de 2013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7158" y="1720840"/>
            <a:ext cx="864399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200" b="1" dirty="0"/>
              <a:t>FIARE</a:t>
            </a:r>
            <a:r>
              <a:rPr lang="es-ES" sz="2200" dirty="0"/>
              <a:t> es un organización </a:t>
            </a:r>
            <a:r>
              <a:rPr lang="es-ES" sz="2200" b="1" dirty="0"/>
              <a:t>de banca ética </a:t>
            </a:r>
            <a:r>
              <a:rPr lang="es-ES" sz="2200" dirty="0"/>
              <a:t>con </a:t>
            </a:r>
            <a:r>
              <a:rPr lang="es-ES" sz="2200" b="1" dirty="0"/>
              <a:t>3.886 personas socias </a:t>
            </a:r>
            <a:r>
              <a:rPr lang="es-ES" sz="2200" dirty="0"/>
              <a:t>y </a:t>
            </a:r>
            <a:r>
              <a:rPr lang="es-ES" sz="2200" b="1" dirty="0"/>
              <a:t>más de 4 millones de euros en capital social</a:t>
            </a:r>
            <a:r>
              <a:rPr lang="es-ES" sz="2200" dirty="0"/>
              <a:t>. Actualmente </a:t>
            </a:r>
            <a:r>
              <a:rPr lang="es-ES" sz="2200" b="1" dirty="0"/>
              <a:t>ha financiado proyectos</a:t>
            </a:r>
            <a:r>
              <a:rPr lang="es-ES" sz="2200" dirty="0"/>
              <a:t> por valor de </a:t>
            </a:r>
            <a:r>
              <a:rPr lang="es-ES" sz="2200" b="1" dirty="0"/>
              <a:t>31 millones de euros</a:t>
            </a:r>
            <a:r>
              <a:rPr lang="es-ES" sz="2200" dirty="0"/>
              <a:t>, y </a:t>
            </a:r>
            <a:r>
              <a:rPr lang="es-ES" sz="2200" b="1" dirty="0"/>
              <a:t>el ahorro </a:t>
            </a:r>
            <a:r>
              <a:rPr lang="es-ES" sz="2200" dirty="0"/>
              <a:t>de personas y organizaciones </a:t>
            </a:r>
            <a:r>
              <a:rPr lang="es-ES" sz="2200" b="1" dirty="0"/>
              <a:t>asciende hasta los 33 millones de euros</a:t>
            </a:r>
            <a:r>
              <a:rPr lang="es-ES" sz="2200" dirty="0"/>
              <a:t>. Sus principales </a:t>
            </a:r>
            <a:r>
              <a:rPr lang="es-ES" sz="2200" b="1" dirty="0"/>
              <a:t>ámbitos de financiación </a:t>
            </a:r>
            <a:r>
              <a:rPr lang="es-ES" sz="2200" dirty="0"/>
              <a:t>son proyectos </a:t>
            </a:r>
            <a:r>
              <a:rPr lang="es-ES" sz="2200" b="1" dirty="0"/>
              <a:t>vinculados a</a:t>
            </a:r>
            <a:r>
              <a:rPr lang="es-ES" sz="2200" dirty="0"/>
              <a:t> la </a:t>
            </a:r>
            <a:r>
              <a:rPr lang="es-ES" sz="2200" b="1" dirty="0"/>
              <a:t>transformación en el campo de los valores y la educación</a:t>
            </a:r>
            <a:r>
              <a:rPr lang="es-ES" sz="2200" dirty="0"/>
              <a:t>, </a:t>
            </a:r>
            <a:r>
              <a:rPr lang="es-ES" sz="2200" b="1" dirty="0"/>
              <a:t>la inserción social y laboral de las personas, la </a:t>
            </a:r>
            <a:r>
              <a:rPr lang="es-ES" sz="2200" b="1" dirty="0" err="1"/>
              <a:t>agroecología</a:t>
            </a:r>
            <a:r>
              <a:rPr lang="es-ES" sz="2200" b="1" dirty="0"/>
              <a:t> y el comercio justo y la cooperación norte-sur.</a:t>
            </a: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142852"/>
            <a:ext cx="8686800" cy="8382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b="1" cap="none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claves </a:t>
            </a:r>
            <a:r>
              <a:rPr lang="es-ES" b="1" cap="none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 FIARE</a:t>
            </a:r>
            <a:endParaRPr lang="es-ES" b="1" cap="none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428860" y="6357958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 Jornadas: Ecologismo o crisis 8 de abril de 2013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785918" y="428604"/>
            <a:ext cx="64256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ES" sz="36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s-ES" sz="3600" b="1" i="0" u="none" strike="noStrike" normalizeH="0" baseline="0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s-ES" sz="3600" b="1" i="0" u="none" strike="noStrike" normalizeH="0" baseline="0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Actividad bancaria, FIARE</a:t>
            </a:r>
            <a:endParaRPr kumimoji="0" lang="es-ES" sz="3600" b="1" i="0" u="none" strike="noStrike" normalizeH="0" baseline="0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85720" y="1428736"/>
            <a:ext cx="8643998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Agente exclusivo de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Banca </a:t>
            </a:r>
            <a:r>
              <a:rPr kumimoji="0" lang="es-ES" sz="24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Popolare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" sz="24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Etica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S. </a:t>
            </a:r>
            <a:r>
              <a:rPr kumimoji="0" lang="es-ES" sz="24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Coop</a:t>
            </a:r>
            <a:endParaRPr kumimoji="0" lang="es-ES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S" sz="1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Ausencia de lucro, democracia cooperativa y construcci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de abajo a arriba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Adscrita a un Fondo de Garant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 de Dep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sitos en la Uni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Europea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en este caso el italiano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Banca </a:t>
            </a:r>
            <a:r>
              <a:rPr kumimoji="0" lang="es-E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Popolare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Etica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S. </a:t>
            </a:r>
            <a:r>
              <a:rPr kumimoji="0" lang="es-E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Coop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opera en Espa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ñ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 sin establecimiento permanente, siendo FIARE su agente exclusivo.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Se puede verificar el inicio de sus actividades desde la propia web del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Banco de Espa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Arial" pitchFamily="34" charset="0"/>
              </a:rPr>
              <a:t>ñ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a.</a:t>
            </a:r>
            <a:endParaRPr kumimoji="0" lang="es-ES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428860" y="6357958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 Jornadas: Ecologismo o crisis 8 de abril de 2013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42844" y="3500438"/>
            <a:ext cx="4143372" cy="14773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b="1" dirty="0" smtClean="0">
                <a:hlinkClick r:id="rId2"/>
              </a:rPr>
              <a:t>- </a:t>
            </a:r>
            <a:r>
              <a:rPr lang="es-ES" b="1" dirty="0" err="1" smtClean="0">
                <a:hlinkClick r:id="rId2"/>
              </a:rPr>
              <a:t>Ecogermen</a:t>
            </a:r>
            <a:r>
              <a:rPr lang="es-ES" b="1" dirty="0" smtClean="0">
                <a:hlinkClick r:id="rId2"/>
              </a:rPr>
              <a:t>.</a:t>
            </a:r>
            <a:endParaRPr lang="es-ES" dirty="0" smtClean="0"/>
          </a:p>
          <a:p>
            <a:r>
              <a:rPr lang="es-ES" dirty="0" smtClean="0">
                <a:hlinkClick r:id="rId3"/>
              </a:rPr>
              <a:t>Plaza Elíptica 15, bis.</a:t>
            </a:r>
            <a:r>
              <a:rPr lang="es-ES" dirty="0" smtClean="0"/>
              <a:t> 47009.</a:t>
            </a:r>
          </a:p>
          <a:p>
            <a:r>
              <a:rPr lang="es-ES" b="1" dirty="0" smtClean="0"/>
              <a:t>Teléfono:</a:t>
            </a:r>
            <a:r>
              <a:rPr lang="es-ES" dirty="0" smtClean="0"/>
              <a:t> </a:t>
            </a:r>
            <a:r>
              <a:rPr lang="es-ES" i="1" dirty="0" smtClean="0"/>
              <a:t>983 376 396.</a:t>
            </a:r>
            <a:endParaRPr lang="es-ES" dirty="0" smtClean="0"/>
          </a:p>
          <a:p>
            <a:r>
              <a:rPr lang="es-ES" b="1" dirty="0" smtClean="0"/>
              <a:t>Horario de atención al público: </a:t>
            </a:r>
            <a:r>
              <a:rPr lang="es-ES" i="1" dirty="0" smtClean="0"/>
              <a:t>Viernes de 19:30 a 20:30.</a:t>
            </a:r>
            <a:endParaRPr lang="es-ES" dirty="0" smtClean="0"/>
          </a:p>
        </p:txBody>
      </p:sp>
      <p:sp>
        <p:nvSpPr>
          <p:cNvPr id="5" name="4 Rectángulo"/>
          <p:cNvSpPr/>
          <p:nvPr/>
        </p:nvSpPr>
        <p:spPr>
          <a:xfrm>
            <a:off x="2071670" y="285728"/>
            <a:ext cx="3286148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ES" sz="36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 Valladolid: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42844" y="1500174"/>
            <a:ext cx="4357718" cy="14773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b="1" dirty="0" smtClean="0">
                <a:hlinkClick r:id="rId4"/>
              </a:rPr>
              <a:t>- Asociación Vecinal Rondilla.</a:t>
            </a:r>
            <a:endParaRPr lang="es-ES" dirty="0" smtClean="0"/>
          </a:p>
          <a:p>
            <a:r>
              <a:rPr lang="es-ES" dirty="0" smtClean="0">
                <a:hlinkClick r:id="rId5"/>
              </a:rPr>
              <a:t>C/ Marqués de Santillana 4, bajo</a:t>
            </a:r>
            <a:r>
              <a:rPr lang="es-ES" dirty="0" smtClean="0"/>
              <a:t>. 47010.</a:t>
            </a:r>
          </a:p>
          <a:p>
            <a:r>
              <a:rPr lang="es-ES" b="1" dirty="0" smtClean="0"/>
              <a:t>Teléfonos:</a:t>
            </a:r>
            <a:r>
              <a:rPr lang="es-ES" i="1" dirty="0" smtClean="0"/>
              <a:t>983 251 090 – 983 251 454</a:t>
            </a:r>
            <a:r>
              <a:rPr lang="es-ES" dirty="0" smtClean="0"/>
              <a:t>.</a:t>
            </a:r>
          </a:p>
          <a:p>
            <a:r>
              <a:rPr lang="es-ES" b="1" dirty="0" smtClean="0"/>
              <a:t>Horario de atención al público: </a:t>
            </a:r>
            <a:r>
              <a:rPr lang="es-ES" i="1" dirty="0" smtClean="0"/>
              <a:t>Martes de 17:30 a 19:30.</a:t>
            </a:r>
            <a:endParaRPr lang="es-ES" dirty="0" smtClean="0"/>
          </a:p>
        </p:txBody>
      </p:sp>
      <p:sp>
        <p:nvSpPr>
          <p:cNvPr id="7" name="6 Rectángulo"/>
          <p:cNvSpPr/>
          <p:nvPr/>
        </p:nvSpPr>
        <p:spPr>
          <a:xfrm>
            <a:off x="4714876" y="1500174"/>
            <a:ext cx="4286280" cy="14773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b="1" dirty="0" smtClean="0"/>
              <a:t>-</a:t>
            </a:r>
            <a:r>
              <a:rPr lang="es-ES" b="1" dirty="0" smtClean="0">
                <a:hlinkClick r:id="rId6"/>
              </a:rPr>
              <a:t> COCEDER</a:t>
            </a:r>
            <a:r>
              <a:rPr lang="es-ES" b="1" dirty="0" smtClean="0"/>
              <a:t>.</a:t>
            </a:r>
            <a:endParaRPr lang="es-ES" dirty="0" smtClean="0"/>
          </a:p>
          <a:p>
            <a:r>
              <a:rPr lang="es-ES" dirty="0" smtClean="0">
                <a:hlinkClick r:id="rId7"/>
              </a:rPr>
              <a:t>C/ Fuente El Sol 2, (entreplanta)</a:t>
            </a:r>
            <a:r>
              <a:rPr lang="es-ES" dirty="0" smtClean="0"/>
              <a:t>. 47009.</a:t>
            </a:r>
          </a:p>
          <a:p>
            <a:r>
              <a:rPr lang="es-ES" b="1" dirty="0" smtClean="0"/>
              <a:t>Teléfonos:</a:t>
            </a:r>
            <a:r>
              <a:rPr lang="es-ES" dirty="0" smtClean="0"/>
              <a:t> </a:t>
            </a:r>
            <a:r>
              <a:rPr lang="es-ES" i="1" dirty="0" smtClean="0"/>
              <a:t>983 371 279 – 983 201 864.</a:t>
            </a:r>
            <a:endParaRPr lang="es-ES" dirty="0" smtClean="0"/>
          </a:p>
          <a:p>
            <a:r>
              <a:rPr lang="es-ES" b="1" dirty="0" smtClean="0"/>
              <a:t>Horario de atención al público:</a:t>
            </a:r>
            <a:r>
              <a:rPr lang="es-ES" dirty="0" smtClean="0"/>
              <a:t> </a:t>
            </a:r>
            <a:r>
              <a:rPr lang="es-ES" i="1" dirty="0" smtClean="0"/>
              <a:t>Miércoles de 12:30 a 14:30.</a:t>
            </a:r>
            <a:endParaRPr lang="es-ES" dirty="0" smtClean="0"/>
          </a:p>
        </p:txBody>
      </p:sp>
      <p:sp>
        <p:nvSpPr>
          <p:cNvPr id="8" name="7 Rectángulo"/>
          <p:cNvSpPr/>
          <p:nvPr/>
        </p:nvSpPr>
        <p:spPr>
          <a:xfrm>
            <a:off x="4572000" y="3429000"/>
            <a:ext cx="4143404" cy="14773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dirty="0" smtClean="0"/>
              <a:t>- </a:t>
            </a:r>
            <a:r>
              <a:rPr lang="es-ES" b="1" dirty="0" err="1" smtClean="0">
                <a:hlinkClick r:id="rId8"/>
              </a:rPr>
              <a:t>Azacan</a:t>
            </a:r>
            <a:r>
              <a:rPr lang="es-ES" b="1" dirty="0" smtClean="0">
                <a:hlinkClick r:id="rId8"/>
              </a:rPr>
              <a:t>-SERSO</a:t>
            </a:r>
            <a:r>
              <a:rPr lang="es-ES" dirty="0" smtClean="0"/>
              <a:t>.</a:t>
            </a:r>
          </a:p>
          <a:p>
            <a:r>
              <a:rPr lang="es-ES" dirty="0" smtClean="0">
                <a:hlinkClick r:id="rId9"/>
              </a:rPr>
              <a:t>C/ Carmelo 3, local</a:t>
            </a:r>
            <a:r>
              <a:rPr lang="es-ES" dirty="0" smtClean="0"/>
              <a:t>. 47013.</a:t>
            </a:r>
          </a:p>
          <a:p>
            <a:r>
              <a:rPr lang="es-ES" b="1" dirty="0" smtClean="0"/>
              <a:t>Teléfono:</a:t>
            </a:r>
            <a:r>
              <a:rPr lang="es-ES" dirty="0" smtClean="0"/>
              <a:t> </a:t>
            </a:r>
            <a:r>
              <a:rPr lang="es-ES" i="1" dirty="0" smtClean="0"/>
              <a:t>983 222 967.</a:t>
            </a:r>
            <a:endParaRPr lang="es-ES" dirty="0" smtClean="0"/>
          </a:p>
          <a:p>
            <a:r>
              <a:rPr lang="es-ES" b="1" dirty="0" smtClean="0"/>
              <a:t>Horario de atención al público:</a:t>
            </a:r>
            <a:r>
              <a:rPr lang="es-ES" dirty="0" smtClean="0"/>
              <a:t> </a:t>
            </a:r>
            <a:r>
              <a:rPr lang="es-ES" i="1" dirty="0" smtClean="0"/>
              <a:t>Jueves de 17:30 a 19:30</a:t>
            </a:r>
            <a:r>
              <a:rPr lang="es-ES" dirty="0" smtClean="0"/>
              <a:t>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57488" y="5429264"/>
            <a:ext cx="3658887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sz="2400" b="1" dirty="0" smtClean="0"/>
              <a:t>E-mail: </a:t>
            </a:r>
            <a:r>
              <a:rPr lang="es-ES" sz="2400" i="1" dirty="0" smtClean="0"/>
              <a:t>fiarecyl@gmail.com</a:t>
            </a:r>
            <a:endParaRPr lang="es-ES" sz="24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2428860" y="6357958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 Jornadas: Ecologismo o crisis 8 de abril de 2013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74</TotalTime>
  <Words>509</Words>
  <Application>Microsoft Office PowerPoint</Application>
  <PresentationFormat>Presentación en pantalla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Viajes</vt:lpstr>
      <vt:lpstr>Diapositiva 1</vt:lpstr>
      <vt:lpstr>Qué es FIARE </vt:lpstr>
      <vt:lpstr>Diapositiva 3</vt:lpstr>
      <vt:lpstr>Diapositiva 4</vt:lpstr>
      <vt:lpstr>claves de FIARE</vt:lpstr>
      <vt:lpstr>claves de FIARE</vt:lpstr>
      <vt:lpstr>Diapositiva 7</vt:lpstr>
      <vt:lpstr>Diapositiva 8</vt:lpstr>
      <vt:lpstr>Diapositiva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 1</dc:creator>
  <cp:lastModifiedBy>Usuario 1</cp:lastModifiedBy>
  <cp:revision>9</cp:revision>
  <dcterms:created xsi:type="dcterms:W3CDTF">2013-04-08T10:25:46Z</dcterms:created>
  <dcterms:modified xsi:type="dcterms:W3CDTF">2013-04-08T12:07:07Z</dcterms:modified>
</cp:coreProperties>
</file>